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1" r:id="rId6"/>
    <p:sldId id="268" r:id="rId7"/>
    <p:sldId id="26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ila, bez rešetk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1C046D-72CD-4194-839C-992C98B10B32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7D071A8-847F-419C-B749-4959CADC9827}">
      <dgm:prSet/>
      <dgm:spPr/>
      <dgm:t>
        <a:bodyPr/>
        <a:lstStyle/>
        <a:p>
          <a:r>
            <a:rPr lang="hr-HR" dirty="0"/>
            <a:t>Specifičan</a:t>
          </a:r>
          <a:endParaRPr lang="en-US" dirty="0"/>
        </a:p>
      </dgm:t>
    </dgm:pt>
    <dgm:pt modelId="{EC4A64A4-01D3-44F9-8A76-1BF74DA076EC}" type="parTrans" cxnId="{A2841ED8-E410-4595-BAB4-AAF789288541}">
      <dgm:prSet/>
      <dgm:spPr/>
      <dgm:t>
        <a:bodyPr/>
        <a:lstStyle/>
        <a:p>
          <a:endParaRPr lang="en-US"/>
        </a:p>
      </dgm:t>
    </dgm:pt>
    <dgm:pt modelId="{D20B6018-5B78-4AF8-91E9-B55B52F5DC29}" type="sibTrans" cxnId="{A2841ED8-E410-4595-BAB4-AAF789288541}">
      <dgm:prSet/>
      <dgm:spPr/>
      <dgm:t>
        <a:bodyPr/>
        <a:lstStyle/>
        <a:p>
          <a:endParaRPr lang="en-US"/>
        </a:p>
      </dgm:t>
    </dgm:pt>
    <dgm:pt modelId="{A6AFF918-F753-4B4C-9A44-21CC1F1A4374}">
      <dgm:prSet/>
      <dgm:spPr/>
      <dgm:t>
        <a:bodyPr/>
        <a:lstStyle/>
        <a:p>
          <a:r>
            <a:rPr lang="hr-HR" dirty="0"/>
            <a:t>Sadržaj nije propisan</a:t>
          </a:r>
          <a:endParaRPr lang="en-US" dirty="0"/>
        </a:p>
      </dgm:t>
    </dgm:pt>
    <dgm:pt modelId="{9EEEA309-65DE-4822-A4F9-635DC599F0AA}" type="parTrans" cxnId="{B5776D5C-5AB4-425E-8222-2331388B69BD}">
      <dgm:prSet/>
      <dgm:spPr/>
      <dgm:t>
        <a:bodyPr/>
        <a:lstStyle/>
        <a:p>
          <a:endParaRPr lang="en-US"/>
        </a:p>
      </dgm:t>
    </dgm:pt>
    <dgm:pt modelId="{65FFF0C3-00F1-41C4-90BE-52560EFF0853}" type="sibTrans" cxnId="{B5776D5C-5AB4-425E-8222-2331388B69BD}">
      <dgm:prSet/>
      <dgm:spPr/>
      <dgm:t>
        <a:bodyPr/>
        <a:lstStyle/>
        <a:p>
          <a:endParaRPr lang="en-US"/>
        </a:p>
      </dgm:t>
    </dgm:pt>
    <dgm:pt modelId="{A095D67E-4661-44BC-AE81-FAD01EBC9560}">
      <dgm:prSet/>
      <dgm:spPr/>
      <dgm:t>
        <a:bodyPr/>
        <a:lstStyle/>
        <a:p>
          <a:r>
            <a:rPr lang="hr-HR" dirty="0"/>
            <a:t>obvezan dokument za prijavu za poticaje</a:t>
          </a:r>
          <a:endParaRPr lang="en-US" dirty="0"/>
        </a:p>
      </dgm:t>
    </dgm:pt>
    <dgm:pt modelId="{63D7902D-2E2A-4E06-A787-982C79E474F8}" type="parTrans" cxnId="{E4A74C7A-8341-4A25-9D14-1001023C7DD0}">
      <dgm:prSet/>
      <dgm:spPr/>
      <dgm:t>
        <a:bodyPr/>
        <a:lstStyle/>
        <a:p>
          <a:endParaRPr lang="en-US"/>
        </a:p>
      </dgm:t>
    </dgm:pt>
    <dgm:pt modelId="{62D88F6F-8EFE-41E8-BC40-2F0377FFDBED}" type="sibTrans" cxnId="{E4A74C7A-8341-4A25-9D14-1001023C7DD0}">
      <dgm:prSet/>
      <dgm:spPr/>
      <dgm:t>
        <a:bodyPr/>
        <a:lstStyle/>
        <a:p>
          <a:endParaRPr lang="en-US"/>
        </a:p>
      </dgm:t>
    </dgm:pt>
    <dgm:pt modelId="{DD6FB71A-3CF4-4A68-A227-B7FA3BE10A6B}">
      <dgm:prSet/>
      <dgm:spPr/>
      <dgm:t>
        <a:bodyPr/>
        <a:lstStyle/>
        <a:p>
          <a:r>
            <a:rPr lang="hr-HR"/>
            <a:t>Izrađuje se prilikom pokretanja poslovnog pothvata</a:t>
          </a:r>
          <a:endParaRPr lang="en-US" dirty="0"/>
        </a:p>
      </dgm:t>
    </dgm:pt>
    <dgm:pt modelId="{3B755756-C13C-4946-B75C-0B1A4E67F4FB}" type="parTrans" cxnId="{272E3F5B-0933-418F-AA1C-8B13CCA61990}">
      <dgm:prSet/>
      <dgm:spPr/>
      <dgm:t>
        <a:bodyPr/>
        <a:lstStyle/>
        <a:p>
          <a:endParaRPr lang="hr-HR"/>
        </a:p>
      </dgm:t>
    </dgm:pt>
    <dgm:pt modelId="{BC248AE7-0408-4CD5-BA2A-B563B153C61B}" type="sibTrans" cxnId="{272E3F5B-0933-418F-AA1C-8B13CCA61990}">
      <dgm:prSet/>
      <dgm:spPr/>
      <dgm:t>
        <a:bodyPr/>
        <a:lstStyle/>
        <a:p>
          <a:endParaRPr lang="hr-HR"/>
        </a:p>
      </dgm:t>
    </dgm:pt>
    <dgm:pt modelId="{499BE6AF-7E84-45E9-83FE-535E6AF09841}" type="pres">
      <dgm:prSet presAssocID="{8C1C046D-72CD-4194-839C-992C98B10B32}" presName="outerComposite" presStyleCnt="0">
        <dgm:presLayoutVars>
          <dgm:chMax val="5"/>
          <dgm:dir/>
          <dgm:resizeHandles val="exact"/>
        </dgm:presLayoutVars>
      </dgm:prSet>
      <dgm:spPr/>
    </dgm:pt>
    <dgm:pt modelId="{DFE3FEF0-9A51-41B2-91E1-2F7DDF1E38A9}" type="pres">
      <dgm:prSet presAssocID="{8C1C046D-72CD-4194-839C-992C98B10B32}" presName="dummyMaxCanvas" presStyleCnt="0">
        <dgm:presLayoutVars/>
      </dgm:prSet>
      <dgm:spPr/>
    </dgm:pt>
    <dgm:pt modelId="{BA6BC51C-6DA8-46F3-B1A5-D8B655D5592A}" type="pres">
      <dgm:prSet presAssocID="{8C1C046D-72CD-4194-839C-992C98B10B32}" presName="FourNodes_1" presStyleLbl="node1" presStyleIdx="0" presStyleCnt="4">
        <dgm:presLayoutVars>
          <dgm:bulletEnabled val="1"/>
        </dgm:presLayoutVars>
      </dgm:prSet>
      <dgm:spPr/>
    </dgm:pt>
    <dgm:pt modelId="{67356C6E-23BC-4174-8897-F1231C77C160}" type="pres">
      <dgm:prSet presAssocID="{8C1C046D-72CD-4194-839C-992C98B10B32}" presName="FourNodes_2" presStyleLbl="node1" presStyleIdx="1" presStyleCnt="4">
        <dgm:presLayoutVars>
          <dgm:bulletEnabled val="1"/>
        </dgm:presLayoutVars>
      </dgm:prSet>
      <dgm:spPr/>
    </dgm:pt>
    <dgm:pt modelId="{A9B958C4-4B91-4570-9A31-ED3EAEBED89F}" type="pres">
      <dgm:prSet presAssocID="{8C1C046D-72CD-4194-839C-992C98B10B32}" presName="FourNodes_3" presStyleLbl="node1" presStyleIdx="2" presStyleCnt="4">
        <dgm:presLayoutVars>
          <dgm:bulletEnabled val="1"/>
        </dgm:presLayoutVars>
      </dgm:prSet>
      <dgm:spPr/>
    </dgm:pt>
    <dgm:pt modelId="{67B7D11F-07E3-4666-B201-3DF41ABB07BF}" type="pres">
      <dgm:prSet presAssocID="{8C1C046D-72CD-4194-839C-992C98B10B32}" presName="FourNodes_4" presStyleLbl="node1" presStyleIdx="3" presStyleCnt="4">
        <dgm:presLayoutVars>
          <dgm:bulletEnabled val="1"/>
        </dgm:presLayoutVars>
      </dgm:prSet>
      <dgm:spPr/>
    </dgm:pt>
    <dgm:pt modelId="{DD76C9F4-617B-4C17-BB67-1A814B7FA181}" type="pres">
      <dgm:prSet presAssocID="{8C1C046D-72CD-4194-839C-992C98B10B32}" presName="FourConn_1-2" presStyleLbl="fgAccFollowNode1" presStyleIdx="0" presStyleCnt="3">
        <dgm:presLayoutVars>
          <dgm:bulletEnabled val="1"/>
        </dgm:presLayoutVars>
      </dgm:prSet>
      <dgm:spPr/>
    </dgm:pt>
    <dgm:pt modelId="{1DE84FF8-AA88-4F15-86CB-BF298167701C}" type="pres">
      <dgm:prSet presAssocID="{8C1C046D-72CD-4194-839C-992C98B10B32}" presName="FourConn_2-3" presStyleLbl="fgAccFollowNode1" presStyleIdx="1" presStyleCnt="3">
        <dgm:presLayoutVars>
          <dgm:bulletEnabled val="1"/>
        </dgm:presLayoutVars>
      </dgm:prSet>
      <dgm:spPr/>
    </dgm:pt>
    <dgm:pt modelId="{F6C798AE-6C04-42F3-9280-A357BEA8E44E}" type="pres">
      <dgm:prSet presAssocID="{8C1C046D-72CD-4194-839C-992C98B10B32}" presName="FourConn_3-4" presStyleLbl="fgAccFollowNode1" presStyleIdx="2" presStyleCnt="3">
        <dgm:presLayoutVars>
          <dgm:bulletEnabled val="1"/>
        </dgm:presLayoutVars>
      </dgm:prSet>
      <dgm:spPr/>
    </dgm:pt>
    <dgm:pt modelId="{72114C5C-0B6F-42F9-8649-752D6A27854C}" type="pres">
      <dgm:prSet presAssocID="{8C1C046D-72CD-4194-839C-992C98B10B32}" presName="FourNodes_1_text" presStyleLbl="node1" presStyleIdx="3" presStyleCnt="4">
        <dgm:presLayoutVars>
          <dgm:bulletEnabled val="1"/>
        </dgm:presLayoutVars>
      </dgm:prSet>
      <dgm:spPr/>
    </dgm:pt>
    <dgm:pt modelId="{B7F4B9C0-B1C1-49D6-B5C9-2C741DFA3C32}" type="pres">
      <dgm:prSet presAssocID="{8C1C046D-72CD-4194-839C-992C98B10B32}" presName="FourNodes_2_text" presStyleLbl="node1" presStyleIdx="3" presStyleCnt="4">
        <dgm:presLayoutVars>
          <dgm:bulletEnabled val="1"/>
        </dgm:presLayoutVars>
      </dgm:prSet>
      <dgm:spPr/>
    </dgm:pt>
    <dgm:pt modelId="{82ACD4B5-A118-4D13-A3B1-043862598BBB}" type="pres">
      <dgm:prSet presAssocID="{8C1C046D-72CD-4194-839C-992C98B10B32}" presName="FourNodes_3_text" presStyleLbl="node1" presStyleIdx="3" presStyleCnt="4">
        <dgm:presLayoutVars>
          <dgm:bulletEnabled val="1"/>
        </dgm:presLayoutVars>
      </dgm:prSet>
      <dgm:spPr/>
    </dgm:pt>
    <dgm:pt modelId="{EE22AA74-D1AA-4089-9178-A386DFF70076}" type="pres">
      <dgm:prSet presAssocID="{8C1C046D-72CD-4194-839C-992C98B10B3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452CC1A-E7F8-43F0-A333-B23A692BFDA9}" type="presOf" srcId="{BC248AE7-0408-4CD5-BA2A-B563B153C61B}" destId="{1DE84FF8-AA88-4F15-86CB-BF298167701C}" srcOrd="0" destOrd="0" presId="urn:microsoft.com/office/officeart/2005/8/layout/vProcess5"/>
    <dgm:cxn modelId="{35EA8822-5241-43FC-9460-DF6AEE7DB515}" type="presOf" srcId="{C7D071A8-847F-419C-B749-4959CADC9827}" destId="{BA6BC51C-6DA8-46F3-B1A5-D8B655D5592A}" srcOrd="0" destOrd="0" presId="urn:microsoft.com/office/officeart/2005/8/layout/vProcess5"/>
    <dgm:cxn modelId="{D7B09128-5F5E-45F0-9534-3382F60D18C4}" type="presOf" srcId="{8C1C046D-72CD-4194-839C-992C98B10B32}" destId="{499BE6AF-7E84-45E9-83FE-535E6AF09841}" srcOrd="0" destOrd="0" presId="urn:microsoft.com/office/officeart/2005/8/layout/vProcess5"/>
    <dgm:cxn modelId="{272E3F5B-0933-418F-AA1C-8B13CCA61990}" srcId="{8C1C046D-72CD-4194-839C-992C98B10B32}" destId="{DD6FB71A-3CF4-4A68-A227-B7FA3BE10A6B}" srcOrd="1" destOrd="0" parTransId="{3B755756-C13C-4946-B75C-0B1A4E67F4FB}" sibTransId="{BC248AE7-0408-4CD5-BA2A-B563B153C61B}"/>
    <dgm:cxn modelId="{B5776D5C-5AB4-425E-8222-2331388B69BD}" srcId="{8C1C046D-72CD-4194-839C-992C98B10B32}" destId="{A6AFF918-F753-4B4C-9A44-21CC1F1A4374}" srcOrd="2" destOrd="0" parTransId="{9EEEA309-65DE-4822-A4F9-635DC599F0AA}" sibTransId="{65FFF0C3-00F1-41C4-90BE-52560EFF0853}"/>
    <dgm:cxn modelId="{86187A72-3057-4FE1-9915-C02414F966E3}" type="presOf" srcId="{A6AFF918-F753-4B4C-9A44-21CC1F1A4374}" destId="{82ACD4B5-A118-4D13-A3B1-043862598BBB}" srcOrd="1" destOrd="0" presId="urn:microsoft.com/office/officeart/2005/8/layout/vProcess5"/>
    <dgm:cxn modelId="{E4A74C7A-8341-4A25-9D14-1001023C7DD0}" srcId="{8C1C046D-72CD-4194-839C-992C98B10B32}" destId="{A095D67E-4661-44BC-AE81-FAD01EBC9560}" srcOrd="3" destOrd="0" parTransId="{63D7902D-2E2A-4E06-A787-982C79E474F8}" sibTransId="{62D88F6F-8EFE-41E8-BC40-2F0377FFDBED}"/>
    <dgm:cxn modelId="{690EA08D-979D-46C8-A81D-1DCE48FDAFCE}" type="presOf" srcId="{DD6FB71A-3CF4-4A68-A227-B7FA3BE10A6B}" destId="{B7F4B9C0-B1C1-49D6-B5C9-2C741DFA3C32}" srcOrd="1" destOrd="0" presId="urn:microsoft.com/office/officeart/2005/8/layout/vProcess5"/>
    <dgm:cxn modelId="{9C1F0B95-BF82-4C78-B7C1-C21338A4224B}" type="presOf" srcId="{DD6FB71A-3CF4-4A68-A227-B7FA3BE10A6B}" destId="{67356C6E-23BC-4174-8897-F1231C77C160}" srcOrd="0" destOrd="0" presId="urn:microsoft.com/office/officeart/2005/8/layout/vProcess5"/>
    <dgm:cxn modelId="{4FFA3CAC-6F87-477B-8AAE-346FC11749D7}" type="presOf" srcId="{65FFF0C3-00F1-41C4-90BE-52560EFF0853}" destId="{F6C798AE-6C04-42F3-9280-A357BEA8E44E}" srcOrd="0" destOrd="0" presId="urn:microsoft.com/office/officeart/2005/8/layout/vProcess5"/>
    <dgm:cxn modelId="{89117EB4-A179-40F7-AEEA-4A6F96500515}" type="presOf" srcId="{D20B6018-5B78-4AF8-91E9-B55B52F5DC29}" destId="{DD76C9F4-617B-4C17-BB67-1A814B7FA181}" srcOrd="0" destOrd="0" presId="urn:microsoft.com/office/officeart/2005/8/layout/vProcess5"/>
    <dgm:cxn modelId="{F4B2D3BC-C605-496C-B562-6A0A2DB34290}" type="presOf" srcId="{A095D67E-4661-44BC-AE81-FAD01EBC9560}" destId="{67B7D11F-07E3-4666-B201-3DF41ABB07BF}" srcOrd="0" destOrd="0" presId="urn:microsoft.com/office/officeart/2005/8/layout/vProcess5"/>
    <dgm:cxn modelId="{A2841ED8-E410-4595-BAB4-AAF789288541}" srcId="{8C1C046D-72CD-4194-839C-992C98B10B32}" destId="{C7D071A8-847F-419C-B749-4959CADC9827}" srcOrd="0" destOrd="0" parTransId="{EC4A64A4-01D3-44F9-8A76-1BF74DA076EC}" sibTransId="{D20B6018-5B78-4AF8-91E9-B55B52F5DC29}"/>
    <dgm:cxn modelId="{29EEE1D9-AC9D-4FF0-BAA8-2F2858481116}" type="presOf" srcId="{A095D67E-4661-44BC-AE81-FAD01EBC9560}" destId="{EE22AA74-D1AA-4089-9178-A386DFF70076}" srcOrd="1" destOrd="0" presId="urn:microsoft.com/office/officeart/2005/8/layout/vProcess5"/>
    <dgm:cxn modelId="{FDCF89E7-DECD-4374-9E20-84B94911C554}" type="presOf" srcId="{A6AFF918-F753-4B4C-9A44-21CC1F1A4374}" destId="{A9B958C4-4B91-4570-9A31-ED3EAEBED89F}" srcOrd="0" destOrd="0" presId="urn:microsoft.com/office/officeart/2005/8/layout/vProcess5"/>
    <dgm:cxn modelId="{C3680BF6-3C4C-4841-BE54-1E48E3E2B954}" type="presOf" srcId="{C7D071A8-847F-419C-B749-4959CADC9827}" destId="{72114C5C-0B6F-42F9-8649-752D6A27854C}" srcOrd="1" destOrd="0" presId="urn:microsoft.com/office/officeart/2005/8/layout/vProcess5"/>
    <dgm:cxn modelId="{90567707-8260-4A6B-9A85-F4111FCBAE3F}" type="presParOf" srcId="{499BE6AF-7E84-45E9-83FE-535E6AF09841}" destId="{DFE3FEF0-9A51-41B2-91E1-2F7DDF1E38A9}" srcOrd="0" destOrd="0" presId="urn:microsoft.com/office/officeart/2005/8/layout/vProcess5"/>
    <dgm:cxn modelId="{0BE2EF74-D44D-4F3C-AF36-F2D08671C7A0}" type="presParOf" srcId="{499BE6AF-7E84-45E9-83FE-535E6AF09841}" destId="{BA6BC51C-6DA8-46F3-B1A5-D8B655D5592A}" srcOrd="1" destOrd="0" presId="urn:microsoft.com/office/officeart/2005/8/layout/vProcess5"/>
    <dgm:cxn modelId="{7950D7C7-F39F-4148-8975-A47733265910}" type="presParOf" srcId="{499BE6AF-7E84-45E9-83FE-535E6AF09841}" destId="{67356C6E-23BC-4174-8897-F1231C77C160}" srcOrd="2" destOrd="0" presId="urn:microsoft.com/office/officeart/2005/8/layout/vProcess5"/>
    <dgm:cxn modelId="{A8FB8972-A6E9-4A56-8A76-B151D2BA90BD}" type="presParOf" srcId="{499BE6AF-7E84-45E9-83FE-535E6AF09841}" destId="{A9B958C4-4B91-4570-9A31-ED3EAEBED89F}" srcOrd="3" destOrd="0" presId="urn:microsoft.com/office/officeart/2005/8/layout/vProcess5"/>
    <dgm:cxn modelId="{3E82126A-B445-4773-ADD4-B6CF8E76F222}" type="presParOf" srcId="{499BE6AF-7E84-45E9-83FE-535E6AF09841}" destId="{67B7D11F-07E3-4666-B201-3DF41ABB07BF}" srcOrd="4" destOrd="0" presId="urn:microsoft.com/office/officeart/2005/8/layout/vProcess5"/>
    <dgm:cxn modelId="{09DD8C11-93BF-491B-AC4E-50430A87777E}" type="presParOf" srcId="{499BE6AF-7E84-45E9-83FE-535E6AF09841}" destId="{DD76C9F4-617B-4C17-BB67-1A814B7FA181}" srcOrd="5" destOrd="0" presId="urn:microsoft.com/office/officeart/2005/8/layout/vProcess5"/>
    <dgm:cxn modelId="{00768D12-7426-487F-BCC1-DD1C7D8D4AE6}" type="presParOf" srcId="{499BE6AF-7E84-45E9-83FE-535E6AF09841}" destId="{1DE84FF8-AA88-4F15-86CB-BF298167701C}" srcOrd="6" destOrd="0" presId="urn:microsoft.com/office/officeart/2005/8/layout/vProcess5"/>
    <dgm:cxn modelId="{D1732831-E1F1-491D-AE52-CBB552340CCF}" type="presParOf" srcId="{499BE6AF-7E84-45E9-83FE-535E6AF09841}" destId="{F6C798AE-6C04-42F3-9280-A357BEA8E44E}" srcOrd="7" destOrd="0" presId="urn:microsoft.com/office/officeart/2005/8/layout/vProcess5"/>
    <dgm:cxn modelId="{198A3787-41A7-44B2-8E40-55027222F342}" type="presParOf" srcId="{499BE6AF-7E84-45E9-83FE-535E6AF09841}" destId="{72114C5C-0B6F-42F9-8649-752D6A27854C}" srcOrd="8" destOrd="0" presId="urn:microsoft.com/office/officeart/2005/8/layout/vProcess5"/>
    <dgm:cxn modelId="{8568575B-0946-40B3-B92A-48E3E2F037AA}" type="presParOf" srcId="{499BE6AF-7E84-45E9-83FE-535E6AF09841}" destId="{B7F4B9C0-B1C1-49D6-B5C9-2C741DFA3C32}" srcOrd="9" destOrd="0" presId="urn:microsoft.com/office/officeart/2005/8/layout/vProcess5"/>
    <dgm:cxn modelId="{1E6F590C-809B-49D3-9F9B-ECD8D5628F0C}" type="presParOf" srcId="{499BE6AF-7E84-45E9-83FE-535E6AF09841}" destId="{82ACD4B5-A118-4D13-A3B1-043862598BBB}" srcOrd="10" destOrd="0" presId="urn:microsoft.com/office/officeart/2005/8/layout/vProcess5"/>
    <dgm:cxn modelId="{02F6777C-9C64-4470-8352-AF348EBBB57D}" type="presParOf" srcId="{499BE6AF-7E84-45E9-83FE-535E6AF09841}" destId="{EE22AA74-D1AA-4089-9178-A386DFF70076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44C105-5392-4684-B526-53A4F9FB1955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7668482-EFB8-45F9-A260-9FB9157FF5A4}">
      <dgm:prSet/>
      <dgm:spPr/>
      <dgm:t>
        <a:bodyPr/>
        <a:lstStyle/>
        <a:p>
          <a:r>
            <a:rPr lang="hr-HR"/>
            <a:t>Za poduzetnika</a:t>
          </a:r>
          <a:endParaRPr lang="en-US"/>
        </a:p>
      </dgm:t>
    </dgm:pt>
    <dgm:pt modelId="{652F710C-3CF7-4566-950A-A7F5523941B1}" type="parTrans" cxnId="{CCC41B6A-B95E-4E58-B517-D16B33231E1B}">
      <dgm:prSet/>
      <dgm:spPr/>
      <dgm:t>
        <a:bodyPr/>
        <a:lstStyle/>
        <a:p>
          <a:endParaRPr lang="en-US"/>
        </a:p>
      </dgm:t>
    </dgm:pt>
    <dgm:pt modelId="{E5E8AFC1-F388-4A05-87A5-853FA25DB6CF}" type="sibTrans" cxnId="{CCC41B6A-B95E-4E58-B517-D16B33231E1B}">
      <dgm:prSet/>
      <dgm:spPr/>
      <dgm:t>
        <a:bodyPr/>
        <a:lstStyle/>
        <a:p>
          <a:endParaRPr lang="en-US"/>
        </a:p>
      </dgm:t>
    </dgm:pt>
    <dgm:pt modelId="{684FAB25-F8B9-4696-B20F-C2432144A156}">
      <dgm:prSet/>
      <dgm:spPr/>
      <dgm:t>
        <a:bodyPr/>
        <a:lstStyle/>
        <a:p>
          <a:r>
            <a:rPr lang="hr-HR"/>
            <a:t>Za zaposlenike</a:t>
          </a:r>
          <a:endParaRPr lang="en-US"/>
        </a:p>
      </dgm:t>
    </dgm:pt>
    <dgm:pt modelId="{FAB5BD01-14A0-4EB6-92F5-6E3B31EE94DD}" type="parTrans" cxnId="{17BF66A1-02D1-44D4-BC53-53F07512FAC3}">
      <dgm:prSet/>
      <dgm:spPr/>
      <dgm:t>
        <a:bodyPr/>
        <a:lstStyle/>
        <a:p>
          <a:endParaRPr lang="en-US"/>
        </a:p>
      </dgm:t>
    </dgm:pt>
    <dgm:pt modelId="{49C5233E-5405-4F54-ABD1-586374963504}" type="sibTrans" cxnId="{17BF66A1-02D1-44D4-BC53-53F07512FAC3}">
      <dgm:prSet/>
      <dgm:spPr/>
      <dgm:t>
        <a:bodyPr/>
        <a:lstStyle/>
        <a:p>
          <a:endParaRPr lang="en-US"/>
        </a:p>
      </dgm:t>
    </dgm:pt>
    <dgm:pt modelId="{48F063EA-C525-4E3B-A9C1-4C928E1F64DE}">
      <dgm:prSet/>
      <dgm:spPr/>
      <dgm:t>
        <a:bodyPr/>
        <a:lstStyle/>
        <a:p>
          <a:r>
            <a:rPr lang="hr-HR"/>
            <a:t>Za investitore</a:t>
          </a:r>
          <a:endParaRPr lang="en-US"/>
        </a:p>
      </dgm:t>
    </dgm:pt>
    <dgm:pt modelId="{A3562CF4-13CB-4E9D-896C-1B3CE3317FC9}" type="parTrans" cxnId="{B47FE1D5-B172-4775-A0A0-EC1812602654}">
      <dgm:prSet/>
      <dgm:spPr/>
      <dgm:t>
        <a:bodyPr/>
        <a:lstStyle/>
        <a:p>
          <a:endParaRPr lang="en-US"/>
        </a:p>
      </dgm:t>
    </dgm:pt>
    <dgm:pt modelId="{6346A3F6-83BD-40C2-892E-005DD01DE94C}" type="sibTrans" cxnId="{B47FE1D5-B172-4775-A0A0-EC1812602654}">
      <dgm:prSet/>
      <dgm:spPr/>
      <dgm:t>
        <a:bodyPr/>
        <a:lstStyle/>
        <a:p>
          <a:endParaRPr lang="en-US"/>
        </a:p>
      </dgm:t>
    </dgm:pt>
    <dgm:pt modelId="{CAD36FD5-36A3-473D-AF46-B05F772CBA45}">
      <dgm:prSet/>
      <dgm:spPr/>
      <dgm:t>
        <a:bodyPr/>
        <a:lstStyle/>
        <a:p>
          <a:r>
            <a:rPr lang="hr-HR"/>
            <a:t>Poslovne partnere</a:t>
          </a:r>
          <a:endParaRPr lang="en-US"/>
        </a:p>
      </dgm:t>
    </dgm:pt>
    <dgm:pt modelId="{9842826F-5766-472D-BFFD-8926AF3E3637}" type="parTrans" cxnId="{8927E340-4F91-4854-B93A-B6B165E1A07C}">
      <dgm:prSet/>
      <dgm:spPr/>
      <dgm:t>
        <a:bodyPr/>
        <a:lstStyle/>
        <a:p>
          <a:endParaRPr lang="en-US"/>
        </a:p>
      </dgm:t>
    </dgm:pt>
    <dgm:pt modelId="{9DC496CA-AB43-443E-809A-0DC343CA91F5}" type="sibTrans" cxnId="{8927E340-4F91-4854-B93A-B6B165E1A07C}">
      <dgm:prSet/>
      <dgm:spPr/>
      <dgm:t>
        <a:bodyPr/>
        <a:lstStyle/>
        <a:p>
          <a:endParaRPr lang="en-US"/>
        </a:p>
      </dgm:t>
    </dgm:pt>
    <dgm:pt modelId="{F6BF2FD8-DCEE-49A1-A456-350500582622}" type="pres">
      <dgm:prSet presAssocID="{4E44C105-5392-4684-B526-53A4F9FB1955}" presName="linear" presStyleCnt="0">
        <dgm:presLayoutVars>
          <dgm:animLvl val="lvl"/>
          <dgm:resizeHandles val="exact"/>
        </dgm:presLayoutVars>
      </dgm:prSet>
      <dgm:spPr/>
    </dgm:pt>
    <dgm:pt modelId="{127858C8-4943-453F-8B20-A6F801AC7A8B}" type="pres">
      <dgm:prSet presAssocID="{37668482-EFB8-45F9-A260-9FB9157FF5A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078A7C5-3C63-4A96-87E7-303968F167E4}" type="pres">
      <dgm:prSet presAssocID="{E5E8AFC1-F388-4A05-87A5-853FA25DB6CF}" presName="spacer" presStyleCnt="0"/>
      <dgm:spPr/>
    </dgm:pt>
    <dgm:pt modelId="{93BF6667-475E-4A0A-A9B7-1D35C6F5DD72}" type="pres">
      <dgm:prSet presAssocID="{684FAB25-F8B9-4696-B20F-C2432144A15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000F0E4-D0DE-4796-917B-8965F92BCBE9}" type="pres">
      <dgm:prSet presAssocID="{49C5233E-5405-4F54-ABD1-586374963504}" presName="spacer" presStyleCnt="0"/>
      <dgm:spPr/>
    </dgm:pt>
    <dgm:pt modelId="{B09D9641-CD43-4CF5-A6D6-C808716BF9ED}" type="pres">
      <dgm:prSet presAssocID="{48F063EA-C525-4E3B-A9C1-4C928E1F64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6D56481-7C1B-485D-82E2-0402CE3FBB30}" type="pres">
      <dgm:prSet presAssocID="{6346A3F6-83BD-40C2-892E-005DD01DE94C}" presName="spacer" presStyleCnt="0"/>
      <dgm:spPr/>
    </dgm:pt>
    <dgm:pt modelId="{2ED2738F-31F3-4995-9BB8-894DFB74DA88}" type="pres">
      <dgm:prSet presAssocID="{CAD36FD5-36A3-473D-AF46-B05F772CBA4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A8C5A0E-C824-4005-87F2-6ED9C36CAA04}" type="presOf" srcId="{37668482-EFB8-45F9-A260-9FB9157FF5A4}" destId="{127858C8-4943-453F-8B20-A6F801AC7A8B}" srcOrd="0" destOrd="0" presId="urn:microsoft.com/office/officeart/2005/8/layout/vList2"/>
    <dgm:cxn modelId="{5B12541F-2E4F-4596-9E96-AEFC359D0F15}" type="presOf" srcId="{48F063EA-C525-4E3B-A9C1-4C928E1F64DE}" destId="{B09D9641-CD43-4CF5-A6D6-C808716BF9ED}" srcOrd="0" destOrd="0" presId="urn:microsoft.com/office/officeart/2005/8/layout/vList2"/>
    <dgm:cxn modelId="{8927E340-4F91-4854-B93A-B6B165E1A07C}" srcId="{4E44C105-5392-4684-B526-53A4F9FB1955}" destId="{CAD36FD5-36A3-473D-AF46-B05F772CBA45}" srcOrd="3" destOrd="0" parTransId="{9842826F-5766-472D-BFFD-8926AF3E3637}" sibTransId="{9DC496CA-AB43-443E-809A-0DC343CA91F5}"/>
    <dgm:cxn modelId="{FCC2B062-3D27-4336-B5FD-AEADA246D209}" type="presOf" srcId="{684FAB25-F8B9-4696-B20F-C2432144A156}" destId="{93BF6667-475E-4A0A-A9B7-1D35C6F5DD72}" srcOrd="0" destOrd="0" presId="urn:microsoft.com/office/officeart/2005/8/layout/vList2"/>
    <dgm:cxn modelId="{CCC41B6A-B95E-4E58-B517-D16B33231E1B}" srcId="{4E44C105-5392-4684-B526-53A4F9FB1955}" destId="{37668482-EFB8-45F9-A260-9FB9157FF5A4}" srcOrd="0" destOrd="0" parTransId="{652F710C-3CF7-4566-950A-A7F5523941B1}" sibTransId="{E5E8AFC1-F388-4A05-87A5-853FA25DB6CF}"/>
    <dgm:cxn modelId="{17BF66A1-02D1-44D4-BC53-53F07512FAC3}" srcId="{4E44C105-5392-4684-B526-53A4F9FB1955}" destId="{684FAB25-F8B9-4696-B20F-C2432144A156}" srcOrd="1" destOrd="0" parTransId="{FAB5BD01-14A0-4EB6-92F5-6E3B31EE94DD}" sibTransId="{49C5233E-5405-4F54-ABD1-586374963504}"/>
    <dgm:cxn modelId="{EAB91BA6-7EE7-4854-A542-6FEE9BF563D7}" type="presOf" srcId="{CAD36FD5-36A3-473D-AF46-B05F772CBA45}" destId="{2ED2738F-31F3-4995-9BB8-894DFB74DA88}" srcOrd="0" destOrd="0" presId="urn:microsoft.com/office/officeart/2005/8/layout/vList2"/>
    <dgm:cxn modelId="{7EE999CF-1FDC-4978-8D57-063EDEBEB34C}" type="presOf" srcId="{4E44C105-5392-4684-B526-53A4F9FB1955}" destId="{F6BF2FD8-DCEE-49A1-A456-350500582622}" srcOrd="0" destOrd="0" presId="urn:microsoft.com/office/officeart/2005/8/layout/vList2"/>
    <dgm:cxn modelId="{B47FE1D5-B172-4775-A0A0-EC1812602654}" srcId="{4E44C105-5392-4684-B526-53A4F9FB1955}" destId="{48F063EA-C525-4E3B-A9C1-4C928E1F64DE}" srcOrd="2" destOrd="0" parTransId="{A3562CF4-13CB-4E9D-896C-1B3CE3317FC9}" sibTransId="{6346A3F6-83BD-40C2-892E-005DD01DE94C}"/>
    <dgm:cxn modelId="{AF3C8A7C-D29B-4FA2-8E81-4B2E9513AD36}" type="presParOf" srcId="{F6BF2FD8-DCEE-49A1-A456-350500582622}" destId="{127858C8-4943-453F-8B20-A6F801AC7A8B}" srcOrd="0" destOrd="0" presId="urn:microsoft.com/office/officeart/2005/8/layout/vList2"/>
    <dgm:cxn modelId="{4FF2E410-8D09-4C3E-98DE-DF9BA2F98D26}" type="presParOf" srcId="{F6BF2FD8-DCEE-49A1-A456-350500582622}" destId="{B078A7C5-3C63-4A96-87E7-303968F167E4}" srcOrd="1" destOrd="0" presId="urn:microsoft.com/office/officeart/2005/8/layout/vList2"/>
    <dgm:cxn modelId="{FBD69405-91AE-46D6-8F38-B0B876297FA1}" type="presParOf" srcId="{F6BF2FD8-DCEE-49A1-A456-350500582622}" destId="{93BF6667-475E-4A0A-A9B7-1D35C6F5DD72}" srcOrd="2" destOrd="0" presId="urn:microsoft.com/office/officeart/2005/8/layout/vList2"/>
    <dgm:cxn modelId="{BCA1724F-CAB7-494E-8FFA-B393C3D5F700}" type="presParOf" srcId="{F6BF2FD8-DCEE-49A1-A456-350500582622}" destId="{F000F0E4-D0DE-4796-917B-8965F92BCBE9}" srcOrd="3" destOrd="0" presId="urn:microsoft.com/office/officeart/2005/8/layout/vList2"/>
    <dgm:cxn modelId="{418D7A27-F325-4287-80D9-D0E31F1A3ED2}" type="presParOf" srcId="{F6BF2FD8-DCEE-49A1-A456-350500582622}" destId="{B09D9641-CD43-4CF5-A6D6-C808716BF9ED}" srcOrd="4" destOrd="0" presId="urn:microsoft.com/office/officeart/2005/8/layout/vList2"/>
    <dgm:cxn modelId="{C4E1C274-9C23-4E32-A0C8-CA6495D43A96}" type="presParOf" srcId="{F6BF2FD8-DCEE-49A1-A456-350500582622}" destId="{76D56481-7C1B-485D-82E2-0402CE3FBB30}" srcOrd="5" destOrd="0" presId="urn:microsoft.com/office/officeart/2005/8/layout/vList2"/>
    <dgm:cxn modelId="{1A6DAEE5-E227-40FC-A423-9C182ED6C14C}" type="presParOf" srcId="{F6BF2FD8-DCEE-49A1-A456-350500582622}" destId="{2ED2738F-31F3-4995-9BB8-894DFB74DA8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64D89C-5E47-4C69-A0A1-D4EDDF134E8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C86FE77-316A-4506-B7A4-5CFD0729EE07}">
      <dgm:prSet/>
      <dgm:spPr/>
      <dgm:t>
        <a:bodyPr/>
        <a:lstStyle/>
        <a:p>
          <a:r>
            <a:rPr lang="hr-HR" dirty="0"/>
            <a:t>Čitljiv</a:t>
          </a:r>
          <a:endParaRPr lang="en-US" dirty="0"/>
        </a:p>
      </dgm:t>
    </dgm:pt>
    <dgm:pt modelId="{8917F50D-0170-460E-AD0B-655BBB251546}" type="parTrans" cxnId="{155C4804-6491-4516-9170-5E6089AB2AA7}">
      <dgm:prSet/>
      <dgm:spPr/>
      <dgm:t>
        <a:bodyPr/>
        <a:lstStyle/>
        <a:p>
          <a:endParaRPr lang="en-US"/>
        </a:p>
      </dgm:t>
    </dgm:pt>
    <dgm:pt modelId="{9C423203-D0A9-4DAF-BBA4-A604C228E6E3}" type="sibTrans" cxnId="{155C4804-6491-4516-9170-5E6089AB2AA7}">
      <dgm:prSet/>
      <dgm:spPr/>
      <dgm:t>
        <a:bodyPr/>
        <a:lstStyle/>
        <a:p>
          <a:endParaRPr lang="en-US"/>
        </a:p>
      </dgm:t>
    </dgm:pt>
    <dgm:pt modelId="{41EEC131-3D3F-4AA2-8F60-1ECA67C00495}">
      <dgm:prSet/>
      <dgm:spPr/>
      <dgm:t>
        <a:bodyPr/>
        <a:lstStyle/>
        <a:p>
          <a:r>
            <a:rPr lang="hr-HR"/>
            <a:t>Orijentiran prema tržištu</a:t>
          </a:r>
          <a:endParaRPr lang="en-US"/>
        </a:p>
      </dgm:t>
    </dgm:pt>
    <dgm:pt modelId="{21EE9FCA-C6A5-473C-B76E-5939701F980A}" type="parTrans" cxnId="{9A11480D-0CA0-4EC1-B089-BA2F34E44D8C}">
      <dgm:prSet/>
      <dgm:spPr/>
      <dgm:t>
        <a:bodyPr/>
        <a:lstStyle/>
        <a:p>
          <a:endParaRPr lang="en-US"/>
        </a:p>
      </dgm:t>
    </dgm:pt>
    <dgm:pt modelId="{12D098AC-81AC-440A-A0F5-623068900359}" type="sibTrans" cxnId="{9A11480D-0CA0-4EC1-B089-BA2F34E44D8C}">
      <dgm:prSet/>
      <dgm:spPr/>
      <dgm:t>
        <a:bodyPr/>
        <a:lstStyle/>
        <a:p>
          <a:endParaRPr lang="en-US"/>
        </a:p>
      </dgm:t>
    </dgm:pt>
    <dgm:pt modelId="{39A9A9CE-4F0F-4796-8BF3-1426C9803D6C}">
      <dgm:prSet/>
      <dgm:spPr/>
      <dgm:t>
        <a:bodyPr/>
        <a:lstStyle/>
        <a:p>
          <a:r>
            <a:rPr lang="hr-HR" dirty="0"/>
            <a:t>Procjenjuje konkurenciju</a:t>
          </a:r>
          <a:endParaRPr lang="en-US" dirty="0"/>
        </a:p>
      </dgm:t>
    </dgm:pt>
    <dgm:pt modelId="{6BC12EA7-A660-45AB-9A16-73F72261C936}" type="parTrans" cxnId="{3CBCD060-121D-4086-B9F5-E037C8DA6F95}">
      <dgm:prSet/>
      <dgm:spPr/>
      <dgm:t>
        <a:bodyPr/>
        <a:lstStyle/>
        <a:p>
          <a:endParaRPr lang="en-US"/>
        </a:p>
      </dgm:t>
    </dgm:pt>
    <dgm:pt modelId="{FE343EE0-DB4E-4706-86DA-2EEE1FACB3EA}" type="sibTrans" cxnId="{3CBCD060-121D-4086-B9F5-E037C8DA6F95}">
      <dgm:prSet/>
      <dgm:spPr/>
      <dgm:t>
        <a:bodyPr/>
        <a:lstStyle/>
        <a:p>
          <a:endParaRPr lang="en-US"/>
        </a:p>
      </dgm:t>
    </dgm:pt>
    <dgm:pt modelId="{354535D2-DDB2-49DC-8A19-DCF0CC75ED9E}">
      <dgm:prSet/>
      <dgm:spPr/>
      <dgm:t>
        <a:bodyPr/>
        <a:lstStyle/>
        <a:p>
          <a:r>
            <a:rPr lang="hr-HR" dirty="0"/>
            <a:t>Uvjerljiv</a:t>
          </a:r>
          <a:endParaRPr lang="en-US" dirty="0"/>
        </a:p>
      </dgm:t>
    </dgm:pt>
    <dgm:pt modelId="{1479DB0A-7299-4262-8865-957FE4D6E5D4}" type="parTrans" cxnId="{30776ED1-1943-4F5C-9DED-8D07BE136606}">
      <dgm:prSet/>
      <dgm:spPr/>
      <dgm:t>
        <a:bodyPr/>
        <a:lstStyle/>
        <a:p>
          <a:endParaRPr lang="en-US"/>
        </a:p>
      </dgm:t>
    </dgm:pt>
    <dgm:pt modelId="{EB398CF5-3569-47D3-BDA5-05EE82EF5872}" type="sibTrans" cxnId="{30776ED1-1943-4F5C-9DED-8D07BE136606}">
      <dgm:prSet/>
      <dgm:spPr/>
      <dgm:t>
        <a:bodyPr/>
        <a:lstStyle/>
        <a:p>
          <a:endParaRPr lang="en-US"/>
        </a:p>
      </dgm:t>
    </dgm:pt>
    <dgm:pt modelId="{1F2C9DB8-6484-4959-8D20-54A813E321C6}">
      <dgm:prSet/>
      <dgm:spPr/>
      <dgm:t>
        <a:bodyPr/>
        <a:lstStyle/>
        <a:p>
          <a:r>
            <a:rPr lang="hr-HR"/>
            <a:t>razumljiv</a:t>
          </a:r>
          <a:endParaRPr lang="en-US" dirty="0"/>
        </a:p>
      </dgm:t>
    </dgm:pt>
    <dgm:pt modelId="{EF80EF95-4344-4203-8284-34BB2AC25517}" type="parTrans" cxnId="{7A26C6BC-5F30-484F-A9CD-4BF9F652B626}">
      <dgm:prSet/>
      <dgm:spPr/>
      <dgm:t>
        <a:bodyPr/>
        <a:lstStyle/>
        <a:p>
          <a:endParaRPr lang="hr-HR"/>
        </a:p>
      </dgm:t>
    </dgm:pt>
    <dgm:pt modelId="{EBE8FCFE-D7C1-4BE6-9E45-58566AE0CFE9}" type="sibTrans" cxnId="{7A26C6BC-5F30-484F-A9CD-4BF9F652B626}">
      <dgm:prSet/>
      <dgm:spPr/>
      <dgm:t>
        <a:bodyPr/>
        <a:lstStyle/>
        <a:p>
          <a:endParaRPr lang="hr-HR"/>
        </a:p>
      </dgm:t>
    </dgm:pt>
    <dgm:pt modelId="{7B0AAD10-B2E1-49B9-9EA7-7E8E0B89F76E}">
      <dgm:prSet/>
      <dgm:spPr/>
      <dgm:t>
        <a:bodyPr/>
        <a:lstStyle/>
        <a:p>
          <a:r>
            <a:rPr lang="hr-HR"/>
            <a:t>realan</a:t>
          </a:r>
          <a:endParaRPr lang="en-US" dirty="0"/>
        </a:p>
      </dgm:t>
    </dgm:pt>
    <dgm:pt modelId="{E4056D1D-E4E7-40EB-A684-FAE50D7D766A}" type="parTrans" cxnId="{57874082-3E98-4759-98F7-7702E72706C3}">
      <dgm:prSet/>
      <dgm:spPr/>
      <dgm:t>
        <a:bodyPr/>
        <a:lstStyle/>
        <a:p>
          <a:endParaRPr lang="hr-HR"/>
        </a:p>
      </dgm:t>
    </dgm:pt>
    <dgm:pt modelId="{1C6625D4-BEB9-4E16-9AC7-4B6EC50C7623}" type="sibTrans" cxnId="{57874082-3E98-4759-98F7-7702E72706C3}">
      <dgm:prSet/>
      <dgm:spPr/>
      <dgm:t>
        <a:bodyPr/>
        <a:lstStyle/>
        <a:p>
          <a:endParaRPr lang="hr-HR"/>
        </a:p>
      </dgm:t>
    </dgm:pt>
    <dgm:pt modelId="{C81E6943-188B-469E-A1E6-DA61367CA313}" type="pres">
      <dgm:prSet presAssocID="{3764D89C-5E47-4C69-A0A1-D4EDDF134E84}" presName="linear" presStyleCnt="0">
        <dgm:presLayoutVars>
          <dgm:animLvl val="lvl"/>
          <dgm:resizeHandles val="exact"/>
        </dgm:presLayoutVars>
      </dgm:prSet>
      <dgm:spPr/>
    </dgm:pt>
    <dgm:pt modelId="{BAC125F9-14AE-4BC1-8944-8A19F4808B98}" type="pres">
      <dgm:prSet presAssocID="{7C86FE77-316A-4506-B7A4-5CFD0729EE07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3951B681-C002-4954-A655-731BABE80058}" type="pres">
      <dgm:prSet presAssocID="{9C423203-D0A9-4DAF-BBA4-A604C228E6E3}" presName="spacer" presStyleCnt="0"/>
      <dgm:spPr/>
    </dgm:pt>
    <dgm:pt modelId="{9CA80267-02E7-4E83-8245-99BA061D5F44}" type="pres">
      <dgm:prSet presAssocID="{1F2C9DB8-6484-4959-8D20-54A813E321C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7433EB1-0D53-450F-88EB-92689D0A709F}" type="pres">
      <dgm:prSet presAssocID="{EBE8FCFE-D7C1-4BE6-9E45-58566AE0CFE9}" presName="spacer" presStyleCnt="0"/>
      <dgm:spPr/>
    </dgm:pt>
    <dgm:pt modelId="{CFEFEF34-D0B7-4F93-BBC5-27BBB1AA2760}" type="pres">
      <dgm:prSet presAssocID="{41EEC131-3D3F-4AA2-8F60-1ECA67C00495}" presName="parentText" presStyleLbl="node1" presStyleIdx="2" presStyleCnt="6" custLinFactNeighborX="843" custLinFactNeighborY="50003">
        <dgm:presLayoutVars>
          <dgm:chMax val="0"/>
          <dgm:bulletEnabled val="1"/>
        </dgm:presLayoutVars>
      </dgm:prSet>
      <dgm:spPr/>
    </dgm:pt>
    <dgm:pt modelId="{0A0FB843-A25E-441B-98D3-4C9D2CA47E6C}" type="pres">
      <dgm:prSet presAssocID="{12D098AC-81AC-440A-A0F5-623068900359}" presName="spacer" presStyleCnt="0"/>
      <dgm:spPr/>
    </dgm:pt>
    <dgm:pt modelId="{AB8F15DC-9A86-46C3-B430-375569F33730}" type="pres">
      <dgm:prSet presAssocID="{39A9A9CE-4F0F-4796-8BF3-1426C9803D6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FD5CB51-C67E-4A61-B00B-7E069B8B629D}" type="pres">
      <dgm:prSet presAssocID="{FE343EE0-DB4E-4706-86DA-2EEE1FACB3EA}" presName="spacer" presStyleCnt="0"/>
      <dgm:spPr/>
    </dgm:pt>
    <dgm:pt modelId="{EE5E42EE-618B-47E9-8EBC-0AA595B3C0F2}" type="pres">
      <dgm:prSet presAssocID="{354535D2-DDB2-49DC-8A19-DCF0CC75ED9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96388B2-3613-4C77-A556-4F74B0153FB4}" type="pres">
      <dgm:prSet presAssocID="{EB398CF5-3569-47D3-BDA5-05EE82EF5872}" presName="spacer" presStyleCnt="0"/>
      <dgm:spPr/>
    </dgm:pt>
    <dgm:pt modelId="{2A6B2921-1646-4D50-A7CB-FE45919434EA}" type="pres">
      <dgm:prSet presAssocID="{7B0AAD10-B2E1-49B9-9EA7-7E8E0B89F76E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55C4804-6491-4516-9170-5E6089AB2AA7}" srcId="{3764D89C-5E47-4C69-A0A1-D4EDDF134E84}" destId="{7C86FE77-316A-4506-B7A4-5CFD0729EE07}" srcOrd="0" destOrd="0" parTransId="{8917F50D-0170-460E-AD0B-655BBB251546}" sibTransId="{9C423203-D0A9-4DAF-BBA4-A604C228E6E3}"/>
    <dgm:cxn modelId="{4415110A-7B0B-4E88-B272-4C483954BDC7}" type="presOf" srcId="{3764D89C-5E47-4C69-A0A1-D4EDDF134E84}" destId="{C81E6943-188B-469E-A1E6-DA61367CA313}" srcOrd="0" destOrd="0" presId="urn:microsoft.com/office/officeart/2005/8/layout/vList2"/>
    <dgm:cxn modelId="{9A11480D-0CA0-4EC1-B089-BA2F34E44D8C}" srcId="{3764D89C-5E47-4C69-A0A1-D4EDDF134E84}" destId="{41EEC131-3D3F-4AA2-8F60-1ECA67C00495}" srcOrd="2" destOrd="0" parTransId="{21EE9FCA-C6A5-473C-B76E-5939701F980A}" sibTransId="{12D098AC-81AC-440A-A0F5-623068900359}"/>
    <dgm:cxn modelId="{7D90FA0E-4DAE-4DC0-B69A-AED000F7D337}" type="presOf" srcId="{354535D2-DDB2-49DC-8A19-DCF0CC75ED9E}" destId="{EE5E42EE-618B-47E9-8EBC-0AA595B3C0F2}" srcOrd="0" destOrd="0" presId="urn:microsoft.com/office/officeart/2005/8/layout/vList2"/>
    <dgm:cxn modelId="{0ECBBF2E-92E4-408A-8F97-25B273B2A7EA}" type="presOf" srcId="{41EEC131-3D3F-4AA2-8F60-1ECA67C00495}" destId="{CFEFEF34-D0B7-4F93-BBC5-27BBB1AA2760}" srcOrd="0" destOrd="0" presId="urn:microsoft.com/office/officeart/2005/8/layout/vList2"/>
    <dgm:cxn modelId="{3CBCD060-121D-4086-B9F5-E037C8DA6F95}" srcId="{3764D89C-5E47-4C69-A0A1-D4EDDF134E84}" destId="{39A9A9CE-4F0F-4796-8BF3-1426C9803D6C}" srcOrd="3" destOrd="0" parTransId="{6BC12EA7-A660-45AB-9A16-73F72261C936}" sibTransId="{FE343EE0-DB4E-4706-86DA-2EEE1FACB3EA}"/>
    <dgm:cxn modelId="{57874082-3E98-4759-98F7-7702E72706C3}" srcId="{3764D89C-5E47-4C69-A0A1-D4EDDF134E84}" destId="{7B0AAD10-B2E1-49B9-9EA7-7E8E0B89F76E}" srcOrd="5" destOrd="0" parTransId="{E4056D1D-E4E7-40EB-A684-FAE50D7D766A}" sibTransId="{1C6625D4-BEB9-4E16-9AC7-4B6EC50C7623}"/>
    <dgm:cxn modelId="{5319158E-3311-4A9C-BD09-1C0B7282D876}" type="presOf" srcId="{39A9A9CE-4F0F-4796-8BF3-1426C9803D6C}" destId="{AB8F15DC-9A86-46C3-B430-375569F33730}" srcOrd="0" destOrd="0" presId="urn:microsoft.com/office/officeart/2005/8/layout/vList2"/>
    <dgm:cxn modelId="{874C859A-2281-4268-BB22-B6EDBE89A906}" type="presOf" srcId="{1F2C9DB8-6484-4959-8D20-54A813E321C6}" destId="{9CA80267-02E7-4E83-8245-99BA061D5F44}" srcOrd="0" destOrd="0" presId="urn:microsoft.com/office/officeart/2005/8/layout/vList2"/>
    <dgm:cxn modelId="{7A26C6BC-5F30-484F-A9CD-4BF9F652B626}" srcId="{3764D89C-5E47-4C69-A0A1-D4EDDF134E84}" destId="{1F2C9DB8-6484-4959-8D20-54A813E321C6}" srcOrd="1" destOrd="0" parTransId="{EF80EF95-4344-4203-8284-34BB2AC25517}" sibTransId="{EBE8FCFE-D7C1-4BE6-9E45-58566AE0CFE9}"/>
    <dgm:cxn modelId="{30776ED1-1943-4F5C-9DED-8D07BE136606}" srcId="{3764D89C-5E47-4C69-A0A1-D4EDDF134E84}" destId="{354535D2-DDB2-49DC-8A19-DCF0CC75ED9E}" srcOrd="4" destOrd="0" parTransId="{1479DB0A-7299-4262-8865-957FE4D6E5D4}" sibTransId="{EB398CF5-3569-47D3-BDA5-05EE82EF5872}"/>
    <dgm:cxn modelId="{EFF1FBDA-6331-45EF-9CCD-EBB25C6C23C5}" type="presOf" srcId="{7B0AAD10-B2E1-49B9-9EA7-7E8E0B89F76E}" destId="{2A6B2921-1646-4D50-A7CB-FE45919434EA}" srcOrd="0" destOrd="0" presId="urn:microsoft.com/office/officeart/2005/8/layout/vList2"/>
    <dgm:cxn modelId="{D3AAE5E4-21B4-4640-8321-88D675EB2CFC}" type="presOf" srcId="{7C86FE77-316A-4506-B7A4-5CFD0729EE07}" destId="{BAC125F9-14AE-4BC1-8944-8A19F4808B98}" srcOrd="0" destOrd="0" presId="urn:microsoft.com/office/officeart/2005/8/layout/vList2"/>
    <dgm:cxn modelId="{573C201C-68D2-4A30-8E23-E24DFC28D225}" type="presParOf" srcId="{C81E6943-188B-469E-A1E6-DA61367CA313}" destId="{BAC125F9-14AE-4BC1-8944-8A19F4808B98}" srcOrd="0" destOrd="0" presId="urn:microsoft.com/office/officeart/2005/8/layout/vList2"/>
    <dgm:cxn modelId="{4A2718F5-0FD0-4E3F-90E4-211422C0502D}" type="presParOf" srcId="{C81E6943-188B-469E-A1E6-DA61367CA313}" destId="{3951B681-C002-4954-A655-731BABE80058}" srcOrd="1" destOrd="0" presId="urn:microsoft.com/office/officeart/2005/8/layout/vList2"/>
    <dgm:cxn modelId="{BCA0A72C-9743-4F24-AB31-07AB1A3048AC}" type="presParOf" srcId="{C81E6943-188B-469E-A1E6-DA61367CA313}" destId="{9CA80267-02E7-4E83-8245-99BA061D5F44}" srcOrd="2" destOrd="0" presId="urn:microsoft.com/office/officeart/2005/8/layout/vList2"/>
    <dgm:cxn modelId="{3BABE221-5731-452B-B39C-002E4D7ECA68}" type="presParOf" srcId="{C81E6943-188B-469E-A1E6-DA61367CA313}" destId="{07433EB1-0D53-450F-88EB-92689D0A709F}" srcOrd="3" destOrd="0" presId="urn:microsoft.com/office/officeart/2005/8/layout/vList2"/>
    <dgm:cxn modelId="{DB9E5979-54D8-4B93-97B7-89384F616362}" type="presParOf" srcId="{C81E6943-188B-469E-A1E6-DA61367CA313}" destId="{CFEFEF34-D0B7-4F93-BBC5-27BBB1AA2760}" srcOrd="4" destOrd="0" presId="urn:microsoft.com/office/officeart/2005/8/layout/vList2"/>
    <dgm:cxn modelId="{7ACDA213-ACED-443B-AA55-22CFB8E60AA3}" type="presParOf" srcId="{C81E6943-188B-469E-A1E6-DA61367CA313}" destId="{0A0FB843-A25E-441B-98D3-4C9D2CA47E6C}" srcOrd="5" destOrd="0" presId="urn:microsoft.com/office/officeart/2005/8/layout/vList2"/>
    <dgm:cxn modelId="{E3D2D9AB-DB67-44E7-B5B0-2F4343998E95}" type="presParOf" srcId="{C81E6943-188B-469E-A1E6-DA61367CA313}" destId="{AB8F15DC-9A86-46C3-B430-375569F33730}" srcOrd="6" destOrd="0" presId="urn:microsoft.com/office/officeart/2005/8/layout/vList2"/>
    <dgm:cxn modelId="{4F23CD47-828D-478E-A788-C741C7F90278}" type="presParOf" srcId="{C81E6943-188B-469E-A1E6-DA61367CA313}" destId="{DFD5CB51-C67E-4A61-B00B-7E069B8B629D}" srcOrd="7" destOrd="0" presId="urn:microsoft.com/office/officeart/2005/8/layout/vList2"/>
    <dgm:cxn modelId="{067C3DCA-D9A5-49E2-8FD0-7A519A608195}" type="presParOf" srcId="{C81E6943-188B-469E-A1E6-DA61367CA313}" destId="{EE5E42EE-618B-47E9-8EBC-0AA595B3C0F2}" srcOrd="8" destOrd="0" presId="urn:microsoft.com/office/officeart/2005/8/layout/vList2"/>
    <dgm:cxn modelId="{75DF62B8-B5C7-447E-8737-56207A25EB5D}" type="presParOf" srcId="{C81E6943-188B-469E-A1E6-DA61367CA313}" destId="{496388B2-3613-4C77-A556-4F74B0153FB4}" srcOrd="9" destOrd="0" presId="urn:microsoft.com/office/officeart/2005/8/layout/vList2"/>
    <dgm:cxn modelId="{E62B5885-F497-4981-81E9-ED67693F1D47}" type="presParOf" srcId="{C81E6943-188B-469E-A1E6-DA61367CA313}" destId="{2A6B2921-1646-4D50-A7CB-FE45919434E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BC51C-6DA8-46F3-B1A5-D8B655D5592A}">
      <dsp:nvSpPr>
        <dsp:cNvPr id="0" name=""/>
        <dsp:cNvSpPr/>
      </dsp:nvSpPr>
      <dsp:spPr>
        <a:xfrm>
          <a:off x="0" y="0"/>
          <a:ext cx="5760717" cy="75732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 dirty="0"/>
            <a:t>Specifičan</a:t>
          </a:r>
          <a:endParaRPr lang="en-US" sz="2100" kern="1200" dirty="0"/>
        </a:p>
      </dsp:txBody>
      <dsp:txXfrm>
        <a:off x="22181" y="22181"/>
        <a:ext cx="4879507" cy="712966"/>
      </dsp:txXfrm>
    </dsp:sp>
    <dsp:sp modelId="{67356C6E-23BC-4174-8897-F1231C77C160}">
      <dsp:nvSpPr>
        <dsp:cNvPr id="0" name=""/>
        <dsp:cNvSpPr/>
      </dsp:nvSpPr>
      <dsp:spPr>
        <a:xfrm>
          <a:off x="482460" y="895024"/>
          <a:ext cx="5760717" cy="757328"/>
        </a:xfrm>
        <a:prstGeom prst="roundRect">
          <a:avLst>
            <a:gd name="adj" fmla="val 10000"/>
          </a:avLst>
        </a:prstGeom>
        <a:solidFill>
          <a:schemeClr val="accent5">
            <a:hueOff val="331055"/>
            <a:satOff val="192"/>
            <a:lumOff val="189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/>
            <a:t>Izrađuje se prilikom pokretanja poslovnog pothvata</a:t>
          </a:r>
          <a:endParaRPr lang="en-US" sz="2100" kern="1200" dirty="0"/>
        </a:p>
      </dsp:txBody>
      <dsp:txXfrm>
        <a:off x="504641" y="917205"/>
        <a:ext cx="4741631" cy="712966"/>
      </dsp:txXfrm>
    </dsp:sp>
    <dsp:sp modelId="{A9B958C4-4B91-4570-9A31-ED3EAEBED89F}">
      <dsp:nvSpPr>
        <dsp:cNvPr id="0" name=""/>
        <dsp:cNvSpPr/>
      </dsp:nvSpPr>
      <dsp:spPr>
        <a:xfrm>
          <a:off x="957719" y="1790049"/>
          <a:ext cx="5760717" cy="757328"/>
        </a:xfrm>
        <a:prstGeom prst="roundRect">
          <a:avLst>
            <a:gd name="adj" fmla="val 10000"/>
          </a:avLst>
        </a:prstGeom>
        <a:solidFill>
          <a:schemeClr val="accent5">
            <a:hueOff val="662110"/>
            <a:satOff val="384"/>
            <a:lumOff val="379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 dirty="0"/>
            <a:t>Sadržaj nije propisan</a:t>
          </a:r>
          <a:endParaRPr lang="en-US" sz="2100" kern="1200" dirty="0"/>
        </a:p>
      </dsp:txBody>
      <dsp:txXfrm>
        <a:off x="979900" y="1812230"/>
        <a:ext cx="4748832" cy="712966"/>
      </dsp:txXfrm>
    </dsp:sp>
    <dsp:sp modelId="{67B7D11F-07E3-4666-B201-3DF41ABB07BF}">
      <dsp:nvSpPr>
        <dsp:cNvPr id="0" name=""/>
        <dsp:cNvSpPr/>
      </dsp:nvSpPr>
      <dsp:spPr>
        <a:xfrm>
          <a:off x="1440179" y="2685074"/>
          <a:ext cx="5760717" cy="757328"/>
        </a:xfrm>
        <a:prstGeom prst="roundRect">
          <a:avLst>
            <a:gd name="adj" fmla="val 10000"/>
          </a:avLst>
        </a:prstGeom>
        <a:solidFill>
          <a:schemeClr val="accent5">
            <a:hueOff val="993165"/>
            <a:satOff val="576"/>
            <a:lumOff val="568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 dirty="0"/>
            <a:t>obvezan dokument za prijavu za poticaje</a:t>
          </a:r>
          <a:endParaRPr lang="en-US" sz="2100" kern="1200" dirty="0"/>
        </a:p>
      </dsp:txBody>
      <dsp:txXfrm>
        <a:off x="1462360" y="2707255"/>
        <a:ext cx="4741631" cy="712966"/>
      </dsp:txXfrm>
    </dsp:sp>
    <dsp:sp modelId="{DD76C9F4-617B-4C17-BB67-1A814B7FA181}">
      <dsp:nvSpPr>
        <dsp:cNvPr id="0" name=""/>
        <dsp:cNvSpPr/>
      </dsp:nvSpPr>
      <dsp:spPr>
        <a:xfrm>
          <a:off x="5268453" y="580044"/>
          <a:ext cx="492263" cy="49226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5379212" y="580044"/>
        <a:ext cx="270745" cy="370428"/>
      </dsp:txXfrm>
    </dsp:sp>
    <dsp:sp modelId="{1DE84FF8-AA88-4F15-86CB-BF298167701C}">
      <dsp:nvSpPr>
        <dsp:cNvPr id="0" name=""/>
        <dsp:cNvSpPr/>
      </dsp:nvSpPr>
      <dsp:spPr>
        <a:xfrm>
          <a:off x="5750914" y="1475069"/>
          <a:ext cx="492263" cy="49226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620749"/>
            <a:satOff val="1602"/>
            <a:lumOff val="348"/>
            <a:alphaOff val="0"/>
          </a:schemeClr>
        </a:solidFill>
        <a:ln w="1587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2300" kern="1200"/>
        </a:p>
      </dsp:txBody>
      <dsp:txXfrm>
        <a:off x="5861673" y="1475069"/>
        <a:ext cx="270745" cy="370428"/>
      </dsp:txXfrm>
    </dsp:sp>
    <dsp:sp modelId="{F6C798AE-6C04-42F3-9280-A357BEA8E44E}">
      <dsp:nvSpPr>
        <dsp:cNvPr id="0" name=""/>
        <dsp:cNvSpPr/>
      </dsp:nvSpPr>
      <dsp:spPr>
        <a:xfrm>
          <a:off x="6226173" y="2370094"/>
          <a:ext cx="492263" cy="49226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241497"/>
            <a:satOff val="3204"/>
            <a:lumOff val="696"/>
            <a:alphaOff val="0"/>
          </a:schemeClr>
        </a:solidFill>
        <a:ln w="1587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336932" y="2370094"/>
        <a:ext cx="270745" cy="3704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858C8-4943-453F-8B20-A6F801AC7A8B}">
      <dsp:nvSpPr>
        <dsp:cNvPr id="0" name=""/>
        <dsp:cNvSpPr/>
      </dsp:nvSpPr>
      <dsp:spPr>
        <a:xfrm>
          <a:off x="0" y="375048"/>
          <a:ext cx="4435656" cy="10296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4400" kern="1200"/>
            <a:t>Za poduzetnika</a:t>
          </a:r>
          <a:endParaRPr lang="en-US" sz="4400" kern="1200"/>
        </a:p>
      </dsp:txBody>
      <dsp:txXfrm>
        <a:off x="50261" y="425309"/>
        <a:ext cx="4335134" cy="929078"/>
      </dsp:txXfrm>
    </dsp:sp>
    <dsp:sp modelId="{93BF6667-475E-4A0A-A9B7-1D35C6F5DD72}">
      <dsp:nvSpPr>
        <dsp:cNvPr id="0" name=""/>
        <dsp:cNvSpPr/>
      </dsp:nvSpPr>
      <dsp:spPr>
        <a:xfrm>
          <a:off x="0" y="1531368"/>
          <a:ext cx="4435656" cy="10296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331055"/>
                <a:satOff val="192"/>
                <a:lumOff val="1895"/>
                <a:alphaOff val="0"/>
                <a:shade val="74000"/>
                <a:satMod val="130000"/>
                <a:lumMod val="90000"/>
              </a:schemeClr>
              <a:schemeClr val="accent5">
                <a:hueOff val="331055"/>
                <a:satOff val="192"/>
                <a:lumOff val="189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4400" kern="1200"/>
            <a:t>Za zaposlenike</a:t>
          </a:r>
          <a:endParaRPr lang="en-US" sz="4400" kern="1200"/>
        </a:p>
      </dsp:txBody>
      <dsp:txXfrm>
        <a:off x="50261" y="1581629"/>
        <a:ext cx="4335134" cy="929078"/>
      </dsp:txXfrm>
    </dsp:sp>
    <dsp:sp modelId="{B09D9641-CD43-4CF5-A6D6-C808716BF9ED}">
      <dsp:nvSpPr>
        <dsp:cNvPr id="0" name=""/>
        <dsp:cNvSpPr/>
      </dsp:nvSpPr>
      <dsp:spPr>
        <a:xfrm>
          <a:off x="0" y="2687688"/>
          <a:ext cx="4435656" cy="10296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662110"/>
                <a:satOff val="384"/>
                <a:lumOff val="3791"/>
                <a:alphaOff val="0"/>
                <a:shade val="74000"/>
                <a:satMod val="130000"/>
                <a:lumMod val="90000"/>
              </a:schemeClr>
              <a:schemeClr val="accent5">
                <a:hueOff val="662110"/>
                <a:satOff val="384"/>
                <a:lumOff val="3791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4400" kern="1200"/>
            <a:t>Za investitore</a:t>
          </a:r>
          <a:endParaRPr lang="en-US" sz="4400" kern="1200"/>
        </a:p>
      </dsp:txBody>
      <dsp:txXfrm>
        <a:off x="50261" y="2737949"/>
        <a:ext cx="4335134" cy="929078"/>
      </dsp:txXfrm>
    </dsp:sp>
    <dsp:sp modelId="{2ED2738F-31F3-4995-9BB8-894DFB74DA88}">
      <dsp:nvSpPr>
        <dsp:cNvPr id="0" name=""/>
        <dsp:cNvSpPr/>
      </dsp:nvSpPr>
      <dsp:spPr>
        <a:xfrm>
          <a:off x="0" y="3844008"/>
          <a:ext cx="4435656" cy="10296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993165"/>
                <a:satOff val="576"/>
                <a:lumOff val="5686"/>
                <a:alphaOff val="0"/>
                <a:shade val="74000"/>
                <a:satMod val="130000"/>
                <a:lumMod val="90000"/>
              </a:schemeClr>
              <a:schemeClr val="accent5">
                <a:hueOff val="993165"/>
                <a:satOff val="576"/>
                <a:lumOff val="5686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4400" kern="1200"/>
            <a:t>Poslovne partnere</a:t>
          </a:r>
          <a:endParaRPr lang="en-US" sz="4400" kern="1200"/>
        </a:p>
      </dsp:txBody>
      <dsp:txXfrm>
        <a:off x="50261" y="3894269"/>
        <a:ext cx="4335134" cy="9290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125F9-14AE-4BC1-8944-8A19F4808B98}">
      <dsp:nvSpPr>
        <dsp:cNvPr id="0" name=""/>
        <dsp:cNvSpPr/>
      </dsp:nvSpPr>
      <dsp:spPr>
        <a:xfrm>
          <a:off x="0" y="70128"/>
          <a:ext cx="4435656" cy="7722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300" kern="1200" dirty="0"/>
            <a:t>Čitljiv</a:t>
          </a:r>
          <a:endParaRPr lang="en-US" sz="3300" kern="1200" dirty="0"/>
        </a:p>
      </dsp:txBody>
      <dsp:txXfrm>
        <a:off x="37696" y="107824"/>
        <a:ext cx="4360264" cy="696808"/>
      </dsp:txXfrm>
    </dsp:sp>
    <dsp:sp modelId="{9CA80267-02E7-4E83-8245-99BA061D5F44}">
      <dsp:nvSpPr>
        <dsp:cNvPr id="0" name=""/>
        <dsp:cNvSpPr/>
      </dsp:nvSpPr>
      <dsp:spPr>
        <a:xfrm>
          <a:off x="0" y="937368"/>
          <a:ext cx="4435656" cy="7722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198633"/>
                <a:satOff val="115"/>
                <a:lumOff val="1137"/>
                <a:alphaOff val="0"/>
                <a:shade val="74000"/>
                <a:satMod val="130000"/>
                <a:lumMod val="90000"/>
              </a:schemeClr>
              <a:schemeClr val="accent5">
                <a:hueOff val="198633"/>
                <a:satOff val="115"/>
                <a:lumOff val="1137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300" kern="1200"/>
            <a:t>razumljiv</a:t>
          </a:r>
          <a:endParaRPr lang="en-US" sz="3300" kern="1200" dirty="0"/>
        </a:p>
      </dsp:txBody>
      <dsp:txXfrm>
        <a:off x="37696" y="975064"/>
        <a:ext cx="4360264" cy="696808"/>
      </dsp:txXfrm>
    </dsp:sp>
    <dsp:sp modelId="{CFEFEF34-D0B7-4F93-BBC5-27BBB1AA2760}">
      <dsp:nvSpPr>
        <dsp:cNvPr id="0" name=""/>
        <dsp:cNvSpPr/>
      </dsp:nvSpPr>
      <dsp:spPr>
        <a:xfrm>
          <a:off x="0" y="1852131"/>
          <a:ext cx="4435656" cy="7722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397266"/>
                <a:satOff val="230"/>
                <a:lumOff val="2274"/>
                <a:alphaOff val="0"/>
                <a:shade val="74000"/>
                <a:satMod val="130000"/>
                <a:lumMod val="90000"/>
              </a:schemeClr>
              <a:schemeClr val="accent5">
                <a:hueOff val="397266"/>
                <a:satOff val="230"/>
                <a:lumOff val="2274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300" kern="1200"/>
            <a:t>Orijentiran prema tržištu</a:t>
          </a:r>
          <a:endParaRPr lang="en-US" sz="3300" kern="1200"/>
        </a:p>
      </dsp:txBody>
      <dsp:txXfrm>
        <a:off x="37696" y="1889827"/>
        <a:ext cx="4360264" cy="696808"/>
      </dsp:txXfrm>
    </dsp:sp>
    <dsp:sp modelId="{AB8F15DC-9A86-46C3-B430-375569F33730}">
      <dsp:nvSpPr>
        <dsp:cNvPr id="0" name=""/>
        <dsp:cNvSpPr/>
      </dsp:nvSpPr>
      <dsp:spPr>
        <a:xfrm>
          <a:off x="0" y="2671848"/>
          <a:ext cx="4435656" cy="7722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595899"/>
                <a:satOff val="346"/>
                <a:lumOff val="3412"/>
                <a:alphaOff val="0"/>
                <a:shade val="74000"/>
                <a:satMod val="130000"/>
                <a:lumMod val="90000"/>
              </a:schemeClr>
              <a:schemeClr val="accent5">
                <a:hueOff val="595899"/>
                <a:satOff val="346"/>
                <a:lumOff val="3412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300" kern="1200" dirty="0"/>
            <a:t>Procjenjuje konkurenciju</a:t>
          </a:r>
          <a:endParaRPr lang="en-US" sz="3300" kern="1200" dirty="0"/>
        </a:p>
      </dsp:txBody>
      <dsp:txXfrm>
        <a:off x="37696" y="2709544"/>
        <a:ext cx="4360264" cy="696808"/>
      </dsp:txXfrm>
    </dsp:sp>
    <dsp:sp modelId="{EE5E42EE-618B-47E9-8EBC-0AA595B3C0F2}">
      <dsp:nvSpPr>
        <dsp:cNvPr id="0" name=""/>
        <dsp:cNvSpPr/>
      </dsp:nvSpPr>
      <dsp:spPr>
        <a:xfrm>
          <a:off x="0" y="3539088"/>
          <a:ext cx="4435656" cy="7722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794532"/>
                <a:satOff val="461"/>
                <a:lumOff val="4549"/>
                <a:alphaOff val="0"/>
                <a:shade val="74000"/>
                <a:satMod val="130000"/>
                <a:lumMod val="90000"/>
              </a:schemeClr>
              <a:schemeClr val="accent5">
                <a:hueOff val="794532"/>
                <a:satOff val="461"/>
                <a:lumOff val="4549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300" kern="1200" dirty="0"/>
            <a:t>Uvjerljiv</a:t>
          </a:r>
          <a:endParaRPr lang="en-US" sz="3300" kern="1200" dirty="0"/>
        </a:p>
      </dsp:txBody>
      <dsp:txXfrm>
        <a:off x="37696" y="3576784"/>
        <a:ext cx="4360264" cy="696808"/>
      </dsp:txXfrm>
    </dsp:sp>
    <dsp:sp modelId="{2A6B2921-1646-4D50-A7CB-FE45919434EA}">
      <dsp:nvSpPr>
        <dsp:cNvPr id="0" name=""/>
        <dsp:cNvSpPr/>
      </dsp:nvSpPr>
      <dsp:spPr>
        <a:xfrm>
          <a:off x="0" y="4406328"/>
          <a:ext cx="4435656" cy="7722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993165"/>
                <a:satOff val="576"/>
                <a:lumOff val="5686"/>
                <a:alphaOff val="0"/>
                <a:shade val="74000"/>
                <a:satMod val="130000"/>
                <a:lumMod val="90000"/>
              </a:schemeClr>
              <a:schemeClr val="accent5">
                <a:hueOff val="993165"/>
                <a:satOff val="576"/>
                <a:lumOff val="5686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300" kern="1200"/>
            <a:t>realan</a:t>
          </a:r>
          <a:endParaRPr lang="en-US" sz="3300" kern="1200" dirty="0"/>
        </a:p>
      </dsp:txBody>
      <dsp:txXfrm>
        <a:off x="37696" y="4444024"/>
        <a:ext cx="4360264" cy="6968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079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08475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618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64501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5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099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89703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102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5019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4668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108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170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58437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635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065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350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53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398FC88-041D-4E00-8AFD-2A4F1612741B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5700FE-23DD-494E-8D61-1CDC375E3D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37496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sz="4000" dirty="0"/>
              <a:t>SADRŽAJ I IZRADA POSLOVNOG PLANA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3835134" y="5877272"/>
            <a:ext cx="5308866" cy="1377651"/>
          </a:xfrm>
        </p:spPr>
        <p:txBody>
          <a:bodyPr/>
          <a:lstStyle/>
          <a:p>
            <a:r>
              <a:rPr lang="hr-HR" dirty="0"/>
              <a:t>Izradila: Marina Juriša, </a:t>
            </a:r>
            <a:r>
              <a:rPr lang="hr-HR" dirty="0" err="1"/>
              <a:t>dipl.oec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98145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r>
              <a:rPr lang="hr-HR">
                <a:solidFill>
                  <a:srgbClr val="262626"/>
                </a:solidFill>
              </a:rPr>
              <a:t>Poslovni plan</a:t>
            </a:r>
          </a:p>
        </p:txBody>
      </p:sp>
      <p:graphicFrame>
        <p:nvGraphicFramePr>
          <p:cNvPr id="21" name="Rezervirano mjesto sadržaja 2">
            <a:extLst>
              <a:ext uri="{FF2B5EF4-FFF2-40B4-BE49-F238E27FC236}">
                <a16:creationId xmlns:a16="http://schemas.microsoft.com/office/drawing/2014/main" id="{BC92532E-F1ED-7A82-8114-B5D0BBD2C1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2442919"/>
              </p:ext>
            </p:extLst>
          </p:nvPr>
        </p:nvGraphicFramePr>
        <p:xfrm>
          <a:off x="971550" y="2204864"/>
          <a:ext cx="7200897" cy="3442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2276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603" y="496088"/>
            <a:ext cx="2867411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009" y="609600"/>
            <a:ext cx="2664004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91699" y="1055077"/>
            <a:ext cx="1899682" cy="4794578"/>
          </a:xfrm>
        </p:spPr>
        <p:txBody>
          <a:bodyPr>
            <a:normAutofit/>
          </a:bodyPr>
          <a:lstStyle/>
          <a:p>
            <a:r>
              <a:rPr lang="hr-HR" sz="2200">
                <a:solidFill>
                  <a:srgbClr val="262626"/>
                </a:solidFill>
              </a:rPr>
              <a:t>NAMJENA POSLOVNOG PLANA</a:t>
            </a: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9039" y="-2"/>
            <a:ext cx="5654961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247132D8-308A-26AD-EF24-9BAE9D4EE3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2870779"/>
              </p:ext>
            </p:extLst>
          </p:nvPr>
        </p:nvGraphicFramePr>
        <p:xfrm>
          <a:off x="4102554" y="804670"/>
          <a:ext cx="4435656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64647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603" y="496088"/>
            <a:ext cx="2867411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009" y="609600"/>
            <a:ext cx="2664004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91699" y="1055077"/>
            <a:ext cx="1899682" cy="4794578"/>
          </a:xfrm>
        </p:spPr>
        <p:txBody>
          <a:bodyPr>
            <a:normAutofit/>
          </a:bodyPr>
          <a:lstStyle/>
          <a:p>
            <a:r>
              <a:rPr lang="hr-HR" sz="2200">
                <a:solidFill>
                  <a:srgbClr val="262626"/>
                </a:solidFill>
              </a:rPr>
              <a:t>Karakteristike poslovnog plana</a:t>
            </a: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9039" y="-2"/>
            <a:ext cx="5654961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8F7BCC90-34DD-3D93-1D64-5CB8CD14F0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8296246"/>
              </p:ext>
            </p:extLst>
          </p:nvPr>
        </p:nvGraphicFramePr>
        <p:xfrm>
          <a:off x="4102554" y="804670"/>
          <a:ext cx="4435656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8666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ELEMENTI JEDNOSTAVNOG POSLOVNOG PLANA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idx="1"/>
          </p:nvPr>
        </p:nvSpPr>
        <p:spPr/>
        <p:txBody>
          <a:bodyPr numCol="2">
            <a:normAutofit fontScale="85000" lnSpcReduction="20000"/>
          </a:bodyPr>
          <a:lstStyle/>
          <a:p>
            <a:r>
              <a:rPr lang="hr-HR" sz="2000" dirty="0"/>
              <a:t>PODATCI O PODUZETNIKU</a:t>
            </a:r>
          </a:p>
          <a:p>
            <a:r>
              <a:rPr lang="hr-HR" sz="2000" dirty="0"/>
              <a:t>OPĆI PODATCI</a:t>
            </a:r>
          </a:p>
          <a:p>
            <a:r>
              <a:rPr lang="hr-HR" sz="2000" dirty="0"/>
              <a:t>PODATCI O OSNIVAČU</a:t>
            </a:r>
          </a:p>
          <a:p>
            <a:r>
              <a:rPr lang="hr-HR" sz="2000" dirty="0"/>
              <a:t>POLAZIŠTE</a:t>
            </a:r>
          </a:p>
          <a:p>
            <a:r>
              <a:rPr lang="hr-HR" sz="2000" dirty="0"/>
              <a:t>PREDMET POSLOVANJA</a:t>
            </a:r>
          </a:p>
          <a:p>
            <a:r>
              <a:rPr lang="hr-HR" sz="2000" dirty="0"/>
              <a:t>TRŽIŠNA OPRAVDANOST</a:t>
            </a:r>
          </a:p>
          <a:p>
            <a:r>
              <a:rPr lang="hr-HR" sz="2000" dirty="0"/>
              <a:t>TRŽIŠTE NABAVE</a:t>
            </a:r>
          </a:p>
          <a:p>
            <a:r>
              <a:rPr lang="hr-HR" sz="2000" dirty="0"/>
              <a:t>TRŽIŠTE PRODAJE</a:t>
            </a:r>
          </a:p>
          <a:p>
            <a:r>
              <a:rPr lang="hr-HR" sz="2000" dirty="0"/>
              <a:t>TEHNO-TEHNIČKI ELEMENTI</a:t>
            </a:r>
          </a:p>
          <a:p>
            <a:r>
              <a:rPr lang="hr-HR" sz="2000" dirty="0"/>
              <a:t>OPIS TEHNOLOGIJE</a:t>
            </a:r>
          </a:p>
          <a:p>
            <a:r>
              <a:rPr lang="hr-HR" sz="2000" dirty="0"/>
              <a:t>STRUKTURA TROŠKOVA</a:t>
            </a:r>
          </a:p>
          <a:p>
            <a:r>
              <a:rPr lang="hr-HR" sz="2000" dirty="0"/>
              <a:t>STRUKTURA ZAPOSLENIH</a:t>
            </a:r>
          </a:p>
          <a:p>
            <a:r>
              <a:rPr lang="hr-HR" sz="2000" dirty="0"/>
              <a:t>LOKACIJA</a:t>
            </a:r>
          </a:p>
          <a:p>
            <a:r>
              <a:rPr lang="hr-HR" sz="2000" dirty="0"/>
              <a:t>IZVORI FINANCIRANJA</a:t>
            </a:r>
          </a:p>
          <a:p>
            <a:r>
              <a:rPr lang="hr-HR" sz="2000" dirty="0"/>
              <a:t>RAČUN DOBITI I GUBITKA</a:t>
            </a:r>
          </a:p>
          <a:p>
            <a:r>
              <a:rPr lang="hr-HR" sz="2000" dirty="0"/>
              <a:t>POKAZATELJI UČINKOVITOSTI</a:t>
            </a:r>
          </a:p>
          <a:p>
            <a:r>
              <a:rPr lang="hr-HR" sz="2000" dirty="0"/>
              <a:t>AMORTIZACIJA</a:t>
            </a:r>
          </a:p>
        </p:txBody>
      </p:sp>
    </p:spTree>
    <p:extLst>
      <p:ext uri="{BB962C8B-B14F-4D97-AF65-F5344CB8AC3E}">
        <p14:creationId xmlns:p14="http://schemas.microsoft.com/office/powerpoint/2010/main" val="3135749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IZRADA POSLOVNOG PLANA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r-HR" sz="3600" dirty="0"/>
              <a:t>Osmisli ideju</a:t>
            </a:r>
          </a:p>
          <a:p>
            <a:r>
              <a:rPr lang="hr-HR" sz="3600" dirty="0"/>
              <a:t>Posjeti web stranicu Erste banke i potraži upute za poslovni plan (prouči, a kroz iduće sate ćemo zajedno popunjavati poslovni plan)</a:t>
            </a:r>
          </a:p>
          <a:p>
            <a:r>
              <a:rPr lang="hr-HR" sz="3600" dirty="0"/>
              <a:t>Popuni naslovnicu poslovnog plana</a:t>
            </a:r>
          </a:p>
          <a:p>
            <a:r>
              <a:rPr lang="hr-HR" sz="3600" dirty="0"/>
              <a:t>Opis poduzeća i poduzetnika</a:t>
            </a:r>
          </a:p>
          <a:p>
            <a:r>
              <a:rPr lang="hr-HR" sz="3600" dirty="0"/>
              <a:t>Polazište</a:t>
            </a:r>
          </a:p>
          <a:p>
            <a:r>
              <a:rPr lang="hr-HR" sz="3600" dirty="0"/>
              <a:t>Predmet poslovanja</a:t>
            </a:r>
          </a:p>
          <a:p>
            <a:r>
              <a:rPr lang="hr-HR" sz="3600" dirty="0"/>
              <a:t>Tržišna opravdanost,…</a:t>
            </a:r>
          </a:p>
        </p:txBody>
      </p:sp>
    </p:spTree>
    <p:extLst>
      <p:ext uri="{BB962C8B-B14F-4D97-AF65-F5344CB8AC3E}">
        <p14:creationId xmlns:p14="http://schemas.microsoft.com/office/powerpoint/2010/main" val="311293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5D8A4-6361-D3D2-4103-7C4447627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717D0-FF74-8759-E904-29AC9F5F9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3600" dirty="0"/>
              <a:t>Hvala na pozornosti.</a:t>
            </a:r>
          </a:p>
        </p:txBody>
      </p:sp>
    </p:spTree>
    <p:extLst>
      <p:ext uri="{BB962C8B-B14F-4D97-AF65-F5344CB8AC3E}">
        <p14:creationId xmlns:p14="http://schemas.microsoft.com/office/powerpoint/2010/main" val="3074079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ski">
  <a:themeElements>
    <a:clrScheme name="Organski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ski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ski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86</TotalTime>
  <Words>140</Words>
  <Application>Microsoft Office PowerPoint</Application>
  <PresentationFormat>Prikaz na zaslonu (4:3)</PresentationFormat>
  <Paragraphs>46</Paragraphs>
  <Slides>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Organski</vt:lpstr>
      <vt:lpstr>SADRŽAJ I IZRADA POSLOVNOG PLANA</vt:lpstr>
      <vt:lpstr>Poslovni plan</vt:lpstr>
      <vt:lpstr>NAMJENA POSLOVNOG PLANA</vt:lpstr>
      <vt:lpstr>Karakteristike poslovnog plana</vt:lpstr>
      <vt:lpstr>ELEMENTI JEDNOSTAVNOG POSLOVNOG PLANA</vt:lpstr>
      <vt:lpstr>IZRADA POSLOVNOG PLANA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16vz</dc:creator>
  <cp:lastModifiedBy>Marina Juriša</cp:lastModifiedBy>
  <cp:revision>8</cp:revision>
  <dcterms:created xsi:type="dcterms:W3CDTF">2021-11-17T08:13:54Z</dcterms:created>
  <dcterms:modified xsi:type="dcterms:W3CDTF">2026-06-10T07:41:01Z</dcterms:modified>
</cp:coreProperties>
</file>